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70" r:id="rId6"/>
    <p:sldId id="272" r:id="rId7"/>
    <p:sldId id="260" r:id="rId8"/>
    <p:sldId id="258" r:id="rId9"/>
    <p:sldId id="264" r:id="rId10"/>
    <p:sldId id="266" r:id="rId11"/>
    <p:sldId id="265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1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0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8EC9A-8761-4F87-BC27-6C63A17A52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0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3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3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5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81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336FE-0665-43EE-B1AD-1CBD24C2D20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62EEA-5BB7-4344-A29D-80C89587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1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9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53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46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CC3B02-6D87-47A9-A447-401069F64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23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4703CC-77C9-4AC6-B219-BDACA0877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01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763C3136-24DB-4144-8960-BE1F6AF1B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8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9330FB1-66DF-4D13-9F68-A7B15A033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59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EF38FF7-66C1-4A2B-BE94-824DAA28B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44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6E4A903-8A01-4B7A-B35E-CE7E05CE5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31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98F99AD-EA9F-4B28-BA5A-670132204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1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low confidence">
            <a:extLst>
              <a:ext uri="{FF2B5EF4-FFF2-40B4-BE49-F238E27FC236}">
                <a16:creationId xmlns:a16="http://schemas.microsoft.com/office/drawing/2014/main" id="{4BD7D6EA-FB3A-4E84-B7BF-BD3E9E03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8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60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65DECA9-C8DF-402E-B26F-DBDBF624B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84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ams&#10;&#10;Description automatically generated with medium confidence">
            <a:extLst>
              <a:ext uri="{FF2B5EF4-FFF2-40B4-BE49-F238E27FC236}">
                <a16:creationId xmlns:a16="http://schemas.microsoft.com/office/drawing/2014/main" id="{E2694F70-1906-4239-A50C-A6D74DACE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7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C34C7EC-240D-42A2-8A66-09E1C0C1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31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CC0F9AE-F197-4287-AF6A-A6B78F594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54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60D75D7C-5189-46CD-8FB3-F49FAF6D9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81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54DCAD4-7906-4D0C-8C14-7C333DBE6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25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0C1FC5-416E-4D58-B3CF-EB6C32791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33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488DF5-B23E-42AA-88DE-14EEF29FC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02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1" t="14692" r="9538" b="12469"/>
          <a:stretch/>
        </p:blipFill>
        <p:spPr>
          <a:xfrm>
            <a:off x="6756708" y="1058625"/>
            <a:ext cx="4239904" cy="4740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5" y="1992389"/>
            <a:ext cx="4504266" cy="27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3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3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0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0723515-C70C-4A9C-BA26-F60DF6AB6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95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AE7FF7C8-F038-4D21-ACB0-21946B556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40"/>
            <a:ext cx="12192000" cy="59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7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1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73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2497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Rolls</dc:creator>
  <cp:lastModifiedBy>Angela Glazier</cp:lastModifiedBy>
  <cp:revision>23</cp:revision>
  <cp:lastPrinted>2017-02-23T10:57:59Z</cp:lastPrinted>
  <dcterms:created xsi:type="dcterms:W3CDTF">2017-02-23T10:27:32Z</dcterms:created>
  <dcterms:modified xsi:type="dcterms:W3CDTF">2022-01-19T08:36:34Z</dcterms:modified>
</cp:coreProperties>
</file>